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60" r:id="rId3"/>
    <p:sldId id="261" r:id="rId4"/>
    <p:sldId id="256" r:id="rId5"/>
    <p:sldId id="262" r:id="rId6"/>
    <p:sldId id="263" r:id="rId7"/>
    <p:sldId id="265" r:id="rId8"/>
    <p:sldId id="271" r:id="rId9"/>
    <p:sldId id="258" r:id="rId10"/>
    <p:sldId id="273" r:id="rId11"/>
    <p:sldId id="278" r:id="rId12"/>
    <p:sldId id="268" r:id="rId13"/>
    <p:sldId id="272" r:id="rId14"/>
    <p:sldId id="267" r:id="rId15"/>
    <p:sldId id="283" r:id="rId16"/>
    <p:sldId id="281" r:id="rId17"/>
    <p:sldId id="280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2F2F32-2FCC-4D50-A858-25B077550FDD}">
          <p14:sldIdLst>
            <p14:sldId id="279"/>
            <p14:sldId id="260"/>
            <p14:sldId id="261"/>
            <p14:sldId id="256"/>
            <p14:sldId id="262"/>
            <p14:sldId id="263"/>
            <p14:sldId id="265"/>
            <p14:sldId id="271"/>
            <p14:sldId id="258"/>
            <p14:sldId id="273"/>
            <p14:sldId id="278"/>
            <p14:sldId id="268"/>
            <p14:sldId id="272"/>
            <p14:sldId id="267"/>
            <p14:sldId id="283"/>
            <p14:sldId id="281"/>
            <p14:sldId id="280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06BD9-D8BC-4644-9C03-AAACDF0C1E26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F8BFD-588A-4623-B82E-80D405357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7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F8BFD-588A-4623-B82E-80D4053573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3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F8BFD-588A-4623-B82E-80D4053573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9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85F93-C04E-476B-9907-506DFFC8FF3F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AFBD-2DEC-438F-A001-58BF54571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9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96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6600" dirty="0" smtClean="0"/>
              <a:t>“We Are….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sz="9600" dirty="0" smtClean="0"/>
              <a:t>HOSA”</a:t>
            </a:r>
          </a:p>
        </p:txBody>
      </p:sp>
      <p:pic>
        <p:nvPicPr>
          <p:cNvPr id="4" name="Content Placeholder 3" descr="http://oregonhosa.org/blog/wp-content/uploads/2012/01/hosaemblem.gif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29000"/>
            <a:ext cx="3124200" cy="304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1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866">
        <p14:reveal/>
      </p:transition>
    </mc:Choice>
    <mc:Fallback xmlns="">
      <p:transition spd="slow" advClick="0" advTm="68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runit\Pictures\HOSA photos\BR with pilo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5200" y="1854200"/>
            <a:ext cx="38607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brunit\Pictures\HOSA photos\DL - Brooke, Blank, Bri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r="-1937" b="15452"/>
          <a:stretch/>
        </p:blipFill>
        <p:spPr bwMode="auto">
          <a:xfrm>
            <a:off x="117763" y="381000"/>
            <a:ext cx="5140036" cy="26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brunit\Documents\HOSA\HOSA 14-15\NLC\Brooke and B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00" y="-8229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runit\Documents\HOSA\HOSA 14-15\NLC\Brooke and B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-916" r="3983" b="4594"/>
          <a:stretch/>
        </p:blipFill>
        <p:spPr bwMode="auto">
          <a:xfrm rot="5400000">
            <a:off x="869873" y="3321127"/>
            <a:ext cx="3366440" cy="29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8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796">
        <p14:ripple/>
      </p:transition>
    </mc:Choice>
    <mc:Fallback xmlns="">
      <p:transition spd="slow" advClick="0" advTm="5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runit\Pictures\HOSA photos\Butler with Prin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" t="20471" r="1414" b="13267"/>
          <a:stretch/>
        </p:blipFill>
        <p:spPr bwMode="auto">
          <a:xfrm>
            <a:off x="332509" y="533400"/>
            <a:ext cx="4389120" cy="218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brunit\Pictures\2015-09-03\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0" b="9642"/>
          <a:stretch/>
        </p:blipFill>
        <p:spPr bwMode="auto">
          <a:xfrm>
            <a:off x="362527" y="4191000"/>
            <a:ext cx="4045527" cy="255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runit\Pictures\HOSA photos\Brooke and Hawaii studen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208" r="7399" b="27134"/>
          <a:stretch/>
        </p:blipFill>
        <p:spPr bwMode="auto">
          <a:xfrm>
            <a:off x="4114800" y="2286000"/>
            <a:ext cx="4846320" cy="30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unit\Pictures\HOSA photos\casual gro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18266" r="7896" b="13689"/>
          <a:stretch/>
        </p:blipFill>
        <p:spPr bwMode="auto">
          <a:xfrm>
            <a:off x="2743200" y="685800"/>
            <a:ext cx="3587261" cy="553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83081"/>
      </p:ext>
    </p:extLst>
  </p:cSld>
  <p:clrMapOvr>
    <a:masterClrMapping/>
  </p:clrMapOvr>
  <p:transition spd="slow" advClick="0" advTm="2521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runit\Pictures\HOSA photos\Suit grou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6098" b="15562"/>
          <a:stretch/>
        </p:blipFill>
        <p:spPr bwMode="auto">
          <a:xfrm>
            <a:off x="1981200" y="1143000"/>
            <a:ext cx="5288742" cy="399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802">
        <p14:shred/>
      </p:transition>
    </mc:Choice>
    <mc:Fallback xmlns="">
      <p:transition spd="slow" advClick="0" advTm="28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runit\Pictures\HOSA photos\convention ce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3136"/>
            <a:ext cx="5715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70">
        <p14:flythrough/>
      </p:transition>
    </mc:Choice>
    <mc:Fallback xmlns="">
      <p:transition spd="slow" advClick="0" advTm="13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Opening Session NLC 2014-2015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3784"/>
            <a:ext cx="8229600" cy="327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9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794">
        <p14:reveal/>
      </p:transition>
    </mc:Choice>
    <mc:Fallback xmlns="">
      <p:transition spd="slow" advClick="0" advTm="2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Attendees – 8,550</a:t>
            </a:r>
          </a:p>
          <a:p>
            <a:pPr algn="ctr"/>
            <a:r>
              <a:rPr lang="en-US" dirty="0" smtClean="0"/>
              <a:t>Competitors – 6,375</a:t>
            </a:r>
          </a:p>
          <a:p>
            <a:pPr algn="ctr"/>
            <a:r>
              <a:rPr lang="en-US" dirty="0" smtClean="0"/>
              <a:t>Pennsylvania </a:t>
            </a:r>
            <a:r>
              <a:rPr lang="en-US" dirty="0" smtClean="0"/>
              <a:t>HOSA Medals Achieved</a:t>
            </a:r>
          </a:p>
          <a:p>
            <a:pPr lvl="1" algn="ctr"/>
            <a:r>
              <a:rPr lang="en-US" dirty="0" smtClean="0"/>
              <a:t>1 Gold</a:t>
            </a:r>
          </a:p>
          <a:p>
            <a:pPr lvl="1" algn="ctr"/>
            <a:r>
              <a:rPr lang="en-US" dirty="0" smtClean="0"/>
              <a:t>1 Silver</a:t>
            </a:r>
          </a:p>
          <a:p>
            <a:pPr lvl="1" algn="ctr"/>
            <a:r>
              <a:rPr lang="en-US" dirty="0" smtClean="0"/>
              <a:t>2 Bronze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074159"/>
      </p:ext>
    </p:extLst>
  </p:cSld>
  <p:clrMapOvr>
    <a:masterClrMapping/>
  </p:clrMapOvr>
  <p:transition spd="slow" advClick="0" advTm="686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47800"/>
          </a:xfrm>
        </p:spPr>
        <p:txBody>
          <a:bodyPr>
            <a:no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Brittany </a:t>
            </a:r>
            <a:r>
              <a:rPr lang="en-US" sz="2800" dirty="0" err="1" smtClean="0"/>
              <a:t>Reitler</a:t>
            </a:r>
            <a:r>
              <a:rPr lang="en-US" sz="2800" dirty="0" smtClean="0"/>
              <a:t> - BCAVTS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Gold Medal</a:t>
            </a:r>
            <a:br>
              <a:rPr lang="en-US" sz="2800" dirty="0" smtClean="0"/>
            </a:br>
            <a:r>
              <a:rPr lang="en-US" sz="2800" dirty="0" smtClean="0"/>
              <a:t>Personal Care Technician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1026" name="Picture 2" descr="C:\Users\brunit\Pictures\2015-09-03\4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13690" r="10419"/>
          <a:stretch/>
        </p:blipFill>
        <p:spPr bwMode="auto">
          <a:xfrm>
            <a:off x="2819400" y="2133600"/>
            <a:ext cx="3482110" cy="37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9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pull/>
      </p:transition>
    </mc:Choice>
    <mc:Fallback xmlns="">
      <p:transition spd="slow" advClick="0" advTm="6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you in Tennessee 2016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" t="3417" r="4198" b="3674"/>
          <a:stretch/>
        </p:blipFill>
        <p:spPr>
          <a:xfrm>
            <a:off x="762000" y="1828800"/>
            <a:ext cx="7634496" cy="4204999"/>
          </a:xfrm>
        </p:spPr>
      </p:pic>
    </p:spTree>
    <p:extLst>
      <p:ext uri="{BB962C8B-B14F-4D97-AF65-F5344CB8AC3E}">
        <p14:creationId xmlns:p14="http://schemas.microsoft.com/office/powerpoint/2010/main" val="410898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357">
        <p14:prism isContent="1" isInverted="1"/>
      </p:transition>
    </mc:Choice>
    <mc:Fallback xmlns="">
      <p:transition spd="slow" advClick="0" advTm="23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unit\Pictures\HOSA photos\HOSA Coupon Collecting for military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6" y="381000"/>
            <a:ext cx="4526280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399" y="76200"/>
            <a:ext cx="842154" cy="62484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 smtClean="0"/>
              <a:t>Coupons for Troops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26">
        <p14:reveal/>
      </p:transition>
    </mc:Choice>
    <mc:Fallback xmlns="">
      <p:transition spd="slow" advClick="0" advTm="1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Sharing the love</a:t>
            </a:r>
            <a:endParaRPr lang="en-US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4307425" cy="323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80601"/>
      </p:ext>
    </p:extLst>
  </p:cSld>
  <p:clrMapOvr>
    <a:masterClrMapping/>
  </p:clrMapOvr>
  <p:transition advClick="0" advTm="2625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hosa.org/sites/default/files/u3/Cybis-Hosa-Lead-2015-we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87830"/>
            <a:ext cx="5943600" cy="3482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9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794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Parade of Chapters at State Leadership Conference</a:t>
            </a:r>
            <a:endParaRPr lang="en-US" sz="2800" dirty="0"/>
          </a:p>
        </p:txBody>
      </p:sp>
      <p:pic>
        <p:nvPicPr>
          <p:cNvPr id="3074" name="Picture 2" descr="C:\Users\brunit\Pictures\HOSA photos\imag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5800" y="24079200"/>
            <a:ext cx="548639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16800" y="232410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Parade of Chapters at State Leadership Conference</a:t>
            </a:r>
            <a:endParaRPr lang="en-US" sz="2000" dirty="0"/>
          </a:p>
        </p:txBody>
      </p:sp>
      <p:pic>
        <p:nvPicPr>
          <p:cNvPr id="3075" name="Picture 3" descr="C:\Users\brunit\Pictures\HOSA photos\image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7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309">
        <p:fade/>
      </p:transition>
    </mc:Choice>
    <mc:Fallback xmlns="">
      <p:transition spd="med" advClick="0" advTm="33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unit\Pictures\HOSA photos\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7338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533400"/>
            <a:ext cx="5827713" cy="77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8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632">
        <p:randomBar dir="vert"/>
      </p:transition>
    </mc:Choice>
    <mc:Fallback xmlns="">
      <p:transition spd="slow" advClick="0" advTm="463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brunit\Pictures\HOSA photos\medalis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562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2400" y="5499949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HARD WORK REWARDED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84402"/>
      </p:ext>
    </p:extLst>
  </p:cSld>
  <p:clrMapOvr>
    <a:masterClrMapping/>
  </p:clrMapOvr>
  <p:transition spd="slow" advClick="0" advTm="3809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685800"/>
            <a:ext cx="8046156" cy="5715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31242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30</a:t>
            </a:r>
            <a:r>
              <a:rPr lang="en-US" sz="4900" baseline="30000" dirty="0" smtClean="0"/>
              <a:t>th</a:t>
            </a:r>
            <a:r>
              <a:rPr lang="en-US" sz="4900" dirty="0" smtClean="0"/>
              <a:t> Annual National Leadership Conference</a:t>
            </a:r>
            <a:br>
              <a:rPr lang="en-US" sz="4900" dirty="0" smtClean="0"/>
            </a:br>
            <a:r>
              <a:rPr lang="en-US" sz="4900" dirty="0" smtClean="0"/>
              <a:t>Anaheim, CA </a:t>
            </a:r>
            <a:br>
              <a:rPr lang="en-US" sz="4900" dirty="0" smtClean="0"/>
            </a:br>
            <a:r>
              <a:rPr lang="en-US" sz="4900" dirty="0" smtClean="0"/>
              <a:t>2015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5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77">
        <p:checker/>
      </p:transition>
    </mc:Choice>
    <mc:Fallback xmlns="">
      <p:transition spd="slow" advClick="0" advTm="567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b="3012"/>
          <a:stretch/>
        </p:blipFill>
        <p:spPr>
          <a:xfrm>
            <a:off x="2362200" y="228600"/>
            <a:ext cx="6519078" cy="402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brunit\Pictures\2015-09-03\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75542"/>
            <a:ext cx="4754880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0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46">
        <p:wheel spokes="1"/>
      </p:transition>
    </mc:Choice>
    <mc:Fallback xmlns="">
      <p:transition spd="slow" advClick="0" advTm="5146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396</TotalTime>
  <Words>61</Words>
  <Application>Microsoft Office PowerPoint</Application>
  <PresentationFormat>On-screen Show (4:3)</PresentationFormat>
  <Paragraphs>20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Sharing the love</vt:lpstr>
      <vt:lpstr>PowerPoint Presentation</vt:lpstr>
      <vt:lpstr>Parade of Chapters at State Leadership Conference</vt:lpstr>
      <vt:lpstr>PowerPoint Presentation</vt:lpstr>
      <vt:lpstr>PowerPoint Presentation</vt:lpstr>
      <vt:lpstr>30th Annual National Leadership Conference Anaheim, CA  2015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Opening Session NLC 2014-2015 </vt:lpstr>
      <vt:lpstr>NLC</vt:lpstr>
      <vt:lpstr> Brittany Reitler - BCAVTS Gold Medal Personal Care Technician </vt:lpstr>
      <vt:lpstr>See you in Tennessee 2016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BCVT</dc:creator>
  <cp:lastModifiedBy>BCVT</cp:lastModifiedBy>
  <cp:revision>44</cp:revision>
  <dcterms:created xsi:type="dcterms:W3CDTF">2015-09-30T16:32:43Z</dcterms:created>
  <dcterms:modified xsi:type="dcterms:W3CDTF">2015-10-01T16:08:14Z</dcterms:modified>
</cp:coreProperties>
</file>